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61BB640-81A1-4229-AB4F-68280223D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F2FCB1-475A-4D36-B8D9-50FA9CB5D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3A7A805-997B-477B-8092-42E2FA43E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1149" y="1762981"/>
            <a:ext cx="4002524" cy="1703033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定価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15,950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税込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b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b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br>
              <a:rPr lang="en-US" altLang="ja-JP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 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11,160</a:t>
            </a:r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税込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94055C-123C-4556-ACB2-92A87E82B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7560115" cy="5149101"/>
            <a:chOff x="7463258" y="583365"/>
            <a:chExt cx="7560115" cy="518192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084038-2E5D-437C-A9AD-0B5F5FFB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F1C6867-D069-4AB5-B3BD-904C58841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6D2BD21-BA4C-4B0E-8F09-76A5894AE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0920" y="1116345"/>
            <a:ext cx="3059898" cy="185079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図 8" descr="文字が書かれている&#10;&#10;低い精度で自動的に生成された説明">
            <a:extLst>
              <a:ext uri="{FF2B5EF4-FFF2-40B4-BE49-F238E27FC236}">
                <a16:creationId xmlns:a16="http://schemas.microsoft.com/office/drawing/2014/main" id="{2339DB1F-D8A5-43ED-91AF-BB3ED68BC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913" y="1762981"/>
            <a:ext cx="2895307" cy="55148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BCA9AA5-D2D7-4E77-B6D3-C88F2C91F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9615" y="1116344"/>
            <a:ext cx="3059898" cy="38661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20D3B4-5D48-4742-8AC6-F65036FA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69720" y="3526496"/>
            <a:ext cx="302361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字幕 2">
            <a:extLst>
              <a:ext uri="{FF2B5EF4-FFF2-40B4-BE49-F238E27FC236}">
                <a16:creationId xmlns:a16="http://schemas.microsoft.com/office/drawing/2014/main" id="{8FCDC76C-BD5D-460F-8951-3FE52F4D4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1406" y="3531204"/>
            <a:ext cx="3425519" cy="1603844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対象品番：ｄｔｓ１０６３ｒｄ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ｄｔｓ１０６３ｂｋ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DE8826-01C9-463B-8743-01AFC1E5B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1896" y="3131727"/>
            <a:ext cx="3058922" cy="18507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8475D75-E71A-406E-B793-4D06C9167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C64B439-BE45-4A0D-AE74-53E8851C8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30F2DB-3A86-4B89-83D8-65CDA029039A}"/>
              </a:ext>
            </a:extLst>
          </p:cNvPr>
          <p:cNvSpPr/>
          <p:nvPr/>
        </p:nvSpPr>
        <p:spPr>
          <a:xfrm>
            <a:off x="1276645" y="3238708"/>
            <a:ext cx="305724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当店ダンロップ</a:t>
            </a:r>
            <a:endParaRPr lang="en-US" altLang="ja-JP" sz="2800" dirty="0">
              <a:ln w="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80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契約記念</a:t>
            </a:r>
            <a:endParaRPr lang="en-US" altLang="ja-JP" sz="2800" dirty="0">
              <a:ln w="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80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特別</a:t>
            </a:r>
            <a:r>
              <a:rPr lang="ja-JP" altLang="en-US" sz="2800" b="0" cap="none" spc="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キャンペーン</a:t>
            </a:r>
            <a:endParaRPr lang="en-US" altLang="ja-JP" sz="2800" b="0" cap="none" spc="0" dirty="0">
              <a:ln w="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6049ACF3-926C-49DD-AAF5-9A1401F9C3E6}"/>
              </a:ext>
            </a:extLst>
          </p:cNvPr>
          <p:cNvSpPr/>
          <p:nvPr/>
        </p:nvSpPr>
        <p:spPr>
          <a:xfrm>
            <a:off x="9613783" y="2401596"/>
            <a:ext cx="645953" cy="500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星: 12 pt 16">
            <a:extLst>
              <a:ext uri="{FF2B5EF4-FFF2-40B4-BE49-F238E27FC236}">
                <a16:creationId xmlns:a16="http://schemas.microsoft.com/office/drawing/2014/main" id="{1CBAE54F-3D25-443A-A840-26543DD61573}"/>
              </a:ext>
            </a:extLst>
          </p:cNvPr>
          <p:cNvSpPr/>
          <p:nvPr/>
        </p:nvSpPr>
        <p:spPr>
          <a:xfrm rot="765388">
            <a:off x="8039529" y="4573943"/>
            <a:ext cx="3875487" cy="2038918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３０％</a:t>
            </a:r>
            <a:endParaRPr kumimoji="1" lang="en-US" altLang="ja-JP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sz="4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OFF</a:t>
            </a:r>
            <a:endParaRPr kumimoji="1" lang="ja-JP" altLang="en-US" sz="4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8CDACF0-335F-48C9-9F76-02C5AA9F640E}"/>
              </a:ext>
            </a:extLst>
          </p:cNvPr>
          <p:cNvCxnSpPr>
            <a:cxnSpLocks/>
          </p:cNvCxnSpPr>
          <p:nvPr/>
        </p:nvCxnSpPr>
        <p:spPr>
          <a:xfrm>
            <a:off x="9385488" y="1942529"/>
            <a:ext cx="1748496" cy="6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 descr="人の足&#10;&#10;中程度の精度で自動的に生成された説明">
            <a:extLst>
              <a:ext uri="{FF2B5EF4-FFF2-40B4-BE49-F238E27FC236}">
                <a16:creationId xmlns:a16="http://schemas.microsoft.com/office/drawing/2014/main" id="{E6C54D66-EDD1-49DB-A1CF-5E8479087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86" y="1115281"/>
            <a:ext cx="2898001" cy="1786653"/>
          </a:xfrm>
          <a:prstGeom prst="rect">
            <a:avLst/>
          </a:prstGeom>
        </p:spPr>
      </p:pic>
      <p:pic>
        <p:nvPicPr>
          <p:cNvPr id="38" name="図 37" descr="人の足&#10;&#10;低い精度で自動的に生成された説明">
            <a:extLst>
              <a:ext uri="{FF2B5EF4-FFF2-40B4-BE49-F238E27FC236}">
                <a16:creationId xmlns:a16="http://schemas.microsoft.com/office/drawing/2014/main" id="{A4C6C02F-149C-41BB-B0FE-E05A81D73A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0986" y="3015762"/>
            <a:ext cx="2978527" cy="1963395"/>
          </a:xfrm>
          <a:prstGeom prst="rect">
            <a:avLst/>
          </a:prstGeom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C60ECF2-6858-4F29-8956-372815F39BA2}"/>
              </a:ext>
            </a:extLst>
          </p:cNvPr>
          <p:cNvSpPr/>
          <p:nvPr/>
        </p:nvSpPr>
        <p:spPr>
          <a:xfrm>
            <a:off x="2154732" y="4596898"/>
            <a:ext cx="2562861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0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2021</a:t>
            </a:r>
            <a:r>
              <a:rPr lang="ja-JP" altLang="en-US" sz="140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lang="en-US" altLang="ja-JP" sz="140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ja-JP" altLang="en-US" sz="1400" dirty="0">
                <a:ln w="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月末まで</a:t>
            </a:r>
            <a:endParaRPr lang="en-US" altLang="ja-JP" sz="1400" b="0" cap="none" spc="0" dirty="0">
              <a:ln w="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7073A33-6DA7-4EC9-B47B-A3380FFFE96E}"/>
              </a:ext>
            </a:extLst>
          </p:cNvPr>
          <p:cNvSpPr/>
          <p:nvPr/>
        </p:nvSpPr>
        <p:spPr>
          <a:xfrm>
            <a:off x="8016344" y="552053"/>
            <a:ext cx="423110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２０２１年</a:t>
            </a:r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１月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発売</a:t>
            </a:r>
            <a:endParaRPr lang="en-US" altLang="ja-JP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最新モデル！！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503698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TM10001114[[fn=ギャラリー]]</Template>
  <TotalTime>234</TotalTime>
  <Words>48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HGS創英角ｺﾞｼｯｸUB</vt:lpstr>
      <vt:lpstr>Arial</vt:lpstr>
      <vt:lpstr>Gill Sans MT</vt:lpstr>
      <vt:lpstr>ギャラリー</vt:lpstr>
      <vt:lpstr>定価15,950円(税込)   　　  11,160円(税込)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定価14,080-(税込)  ７，０４０円(税込)</dc:title>
  <dc:creator>Owner</dc:creator>
  <cp:lastModifiedBy>Owner</cp:lastModifiedBy>
  <cp:revision>11</cp:revision>
  <cp:lastPrinted>2021-04-09T05:59:02Z</cp:lastPrinted>
  <dcterms:created xsi:type="dcterms:W3CDTF">2021-04-09T02:53:28Z</dcterms:created>
  <dcterms:modified xsi:type="dcterms:W3CDTF">2021-04-09T06:48:25Z</dcterms:modified>
</cp:coreProperties>
</file>